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5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5410" autoAdjust="0"/>
  </p:normalViewPr>
  <p:slideViewPr>
    <p:cSldViewPr snapToGrid="0">
      <p:cViewPr varScale="1">
        <p:scale>
          <a:sx n="86" d="100"/>
          <a:sy n="86" d="100"/>
        </p:scale>
        <p:origin x="15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21435A-6DF3-40D6-9035-D66B9C951F00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F2B51-7904-416E-82E5-CDA900F1C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01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F2B51-7904-416E-82E5-CDA900F1CF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585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ERIC’S METHOD ON GETTING DATA INTO A USEABLE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F2B51-7904-416E-82E5-CDA900F1CFD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6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865E7-251B-4662-8CA7-9B0D6E28D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395634" cy="2387600"/>
          </a:xfrm>
        </p:spPr>
        <p:txBody>
          <a:bodyPr anchor="ctr">
            <a:normAutofit/>
          </a:bodyPr>
          <a:lstStyle/>
          <a:p>
            <a:r>
              <a:rPr lang="en-US" sz="5400" dirty="0"/>
              <a:t>Data science and </a:t>
            </a:r>
            <a:r>
              <a:rPr lang="en-US" sz="5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uhaus 93" panose="04030905020B02020C02" pitchFamily="82" charset="0"/>
              </a:rPr>
              <a:t>unicorns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E44B2-4EE9-4804-9D95-7C09047FE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5" y="2682082"/>
            <a:ext cx="8930120" cy="827881"/>
          </a:xfrm>
        </p:spPr>
        <p:txBody>
          <a:bodyPr>
            <a:normAutofit/>
          </a:bodyPr>
          <a:lstStyle/>
          <a:p>
            <a:r>
              <a:rPr lang="en-US" sz="2400" dirty="0"/>
              <a:t>Build your data science toolbox and make it work for you</a:t>
            </a:r>
          </a:p>
        </p:txBody>
      </p:sp>
      <p:pic>
        <p:nvPicPr>
          <p:cNvPr id="1026" name="Picture 2" descr="Image result for data science unicorn">
            <a:extLst>
              <a:ext uri="{FF2B5EF4-FFF2-40B4-BE49-F238E27FC236}">
                <a16:creationId xmlns:a16="http://schemas.microsoft.com/office/drawing/2014/main" id="{5F564742-450A-4C6F-AD58-A6F816533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007" y="3421294"/>
            <a:ext cx="4715862" cy="3140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EE6E6B-3872-4A39-8E4C-21295F4436E2}"/>
              </a:ext>
            </a:extLst>
          </p:cNvPr>
          <p:cNvSpPr txBox="1"/>
          <p:nvPr/>
        </p:nvSpPr>
        <p:spPr>
          <a:xfrm>
            <a:off x="8279758" y="5474825"/>
            <a:ext cx="3601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Brought to you by:</a:t>
            </a:r>
          </a:p>
          <a:p>
            <a:endParaRPr lang="en-US" dirty="0"/>
          </a:p>
          <a:p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Andrew Wiechkoske | Citi </a:t>
            </a:r>
          </a:p>
          <a:p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Eric Patridge, PhD | 5AM Solutions</a:t>
            </a:r>
          </a:p>
        </p:txBody>
      </p:sp>
    </p:spTree>
    <p:extLst>
      <p:ext uri="{BB962C8B-B14F-4D97-AF65-F5344CB8AC3E}">
        <p14:creationId xmlns:p14="http://schemas.microsoft.com/office/powerpoint/2010/main" val="1871636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7130-3308-4300-8C53-9F63E0B9D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 dirty="0"/>
              <a:t>Questions? We know you have them!</a:t>
            </a:r>
          </a:p>
        </p:txBody>
      </p:sp>
    </p:spTree>
    <p:extLst>
      <p:ext uri="{BB962C8B-B14F-4D97-AF65-F5344CB8AC3E}">
        <p14:creationId xmlns:p14="http://schemas.microsoft.com/office/powerpoint/2010/main" val="2108610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tcbanalytics.com/uploads/unicorn.png">
            <a:extLst>
              <a:ext uri="{FF2B5EF4-FFF2-40B4-BE49-F238E27FC236}">
                <a16:creationId xmlns:a16="http://schemas.microsoft.com/office/drawing/2014/main" id="{DD0CDC8D-B709-4952-BDC2-96157864D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3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ADDF04-0FB1-4374-8E44-8AD8F4377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953" y="5868701"/>
            <a:ext cx="962750" cy="962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F2DC63-AD8B-4320-8165-995EC91C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19754"/>
            <a:ext cx="9905998" cy="633933"/>
          </a:xfrm>
        </p:spPr>
        <p:txBody>
          <a:bodyPr/>
          <a:lstStyle/>
          <a:p>
            <a:r>
              <a:rPr lang="en-US" dirty="0" err="1"/>
              <a:t>Hayyy</a:t>
            </a:r>
            <a:r>
              <a:rPr lang="en-US" dirty="0"/>
              <a:t> – I’m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Bauhaus 93" panose="04030905020B02020C02" pitchFamily="82" charset="0"/>
              </a:rPr>
              <a:t>Andrew Wiechkoske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7C656-45BF-416E-9268-A8BCB4BE9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744" y="753686"/>
            <a:ext cx="5996450" cy="5856941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Currently, I am a VP of customer experience for Citi, working in their digital sector. I am responsible for gathering, analyzing, trending, and reporting on customer insights attained through online and mobile channels. You could say that I am a responsible for analyzing how a customer feels during an interaction digitally.</a:t>
            </a:r>
          </a:p>
          <a:p>
            <a:r>
              <a:rPr lang="en-US" sz="1800" dirty="0"/>
              <a:t>In my day- to- day, I work in MANY different spaces within the vast field of data science. I can go from basic data mining in excel &amp; Teradata, to creating an interactive dashboard in Tableau, to presenting a regression analysis in R. All while maintaining my identity and being 100% myself at work.</a:t>
            </a:r>
          </a:p>
          <a:p>
            <a:r>
              <a:rPr lang="en-US" sz="1800" dirty="0"/>
              <a:t>I obtained my BS - Mathematics &amp; Actuarial Science Degrees from the University of North Carolina at Charlotte. </a:t>
            </a:r>
          </a:p>
          <a:p>
            <a:r>
              <a:rPr lang="en-US" sz="1800" dirty="0"/>
              <a:t>I originally came from a finance background,                  visualizing large datasets as a business intelligence       analyst.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B9242-ED1A-47DE-A154-057F01A322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97" t="4687" r="7091"/>
          <a:stretch/>
        </p:blipFill>
        <p:spPr>
          <a:xfrm>
            <a:off x="7137862" y="748143"/>
            <a:ext cx="4234090" cy="413419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048562-E7E8-4C20-936E-FD3810083658}"/>
              </a:ext>
            </a:extLst>
          </p:cNvPr>
          <p:cNvSpPr txBox="1">
            <a:spLocks/>
          </p:cNvSpPr>
          <p:nvPr/>
        </p:nvSpPr>
        <p:spPr>
          <a:xfrm>
            <a:off x="1052744" y="4538749"/>
            <a:ext cx="5996450" cy="1357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C38397-855C-4C94-9F85-8F85BEAF9F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01" t="11670" r="17173" b="15878"/>
          <a:stretch/>
        </p:blipFill>
        <p:spPr>
          <a:xfrm>
            <a:off x="6684389" y="5009109"/>
            <a:ext cx="2078182" cy="10972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8F48F6-C272-435F-96D1-DBECF63F12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772" t="19859" r="28772" b="19859"/>
          <a:stretch/>
        </p:blipFill>
        <p:spPr>
          <a:xfrm>
            <a:off x="10492470" y="5679748"/>
            <a:ext cx="998894" cy="975360"/>
          </a:xfrm>
          <a:prstGeom prst="rect">
            <a:avLst/>
          </a:prstGeom>
        </p:spPr>
      </p:pic>
      <p:pic>
        <p:nvPicPr>
          <p:cNvPr id="3080" name="Picture 8" descr="Image result for teradata logo">
            <a:extLst>
              <a:ext uri="{FF2B5EF4-FFF2-40B4-BE49-F238E27FC236}">
                <a16:creationId xmlns:a16="http://schemas.microsoft.com/office/drawing/2014/main" id="{66474BC3-873C-4D44-A9B2-7A6B5CF9A3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09" b="36546"/>
          <a:stretch/>
        </p:blipFill>
        <p:spPr bwMode="auto">
          <a:xfrm>
            <a:off x="5731889" y="6233158"/>
            <a:ext cx="1905000" cy="52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EEEE60B-F0C9-49D1-AD89-E1EA62356F1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215" t="8791" r="24229" b="32942"/>
          <a:stretch/>
        </p:blipFill>
        <p:spPr>
          <a:xfrm>
            <a:off x="9412703" y="4948070"/>
            <a:ext cx="1079767" cy="121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95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2DC63-AD8B-4320-8165-995EC91C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19754"/>
            <a:ext cx="9905998" cy="633933"/>
          </a:xfrm>
        </p:spPr>
        <p:txBody>
          <a:bodyPr/>
          <a:lstStyle/>
          <a:p>
            <a:r>
              <a:rPr lang="en-US" dirty="0" err="1"/>
              <a:t>Hayyy</a:t>
            </a:r>
            <a:r>
              <a:rPr lang="en-US" dirty="0"/>
              <a:t> – I’m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Bauhaus 93" panose="04030905020B02020C02" pitchFamily="82" charset="0"/>
              </a:rPr>
              <a:t>eric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Bauhaus 93" panose="04030905020B02020C02" pitchFamily="8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Bauhaus 93" panose="04030905020B02020C02" pitchFamily="82" charset="0"/>
              </a:rPr>
              <a:t>patridge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7C656-45BF-416E-9268-A8BCB4BE9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744" y="753686"/>
            <a:ext cx="5525394" cy="6023957"/>
          </a:xfrm>
        </p:spPr>
        <p:txBody>
          <a:bodyPr/>
          <a:lstStyle/>
          <a:p>
            <a:r>
              <a:rPr lang="en-US" dirty="0"/>
              <a:t>Blah, blah, blah… I’m a badass bitch… blah, blah, blah</a:t>
            </a:r>
          </a:p>
        </p:txBody>
      </p:sp>
    </p:spTree>
    <p:extLst>
      <p:ext uri="{BB962C8B-B14F-4D97-AF65-F5344CB8AC3E}">
        <p14:creationId xmlns:p14="http://schemas.microsoft.com/office/powerpoint/2010/main" val="1261310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/>
          <a:lstStyle/>
          <a:p>
            <a:r>
              <a:rPr lang="en-US" dirty="0"/>
              <a:t>Data science 101 |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A145-7CD3-47F9-9522-C71DA9056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1767F-2510-4D1E-8F2E-97CBEB98C5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>
            <a:normAutofit fontScale="90000"/>
          </a:bodyPr>
          <a:lstStyle/>
          <a:p>
            <a:r>
              <a:rPr lang="en-US" dirty="0"/>
              <a:t>What skills do you have? Translate them to data science!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A145-7CD3-47F9-9522-C71DA9056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1767F-2510-4D1E-8F2E-97CBEB98C5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87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/>
          <a:lstStyle/>
          <a:p>
            <a:r>
              <a:rPr lang="en-US" dirty="0"/>
              <a:t>Let’s turn to our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A145-7CD3-47F9-9522-C71DA9056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1767F-2510-4D1E-8F2E-97CBEB98C5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38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/>
          <a:lstStyle/>
          <a:p>
            <a:r>
              <a:rPr lang="en-US" dirty="0"/>
              <a:t>A practical case study via </a:t>
            </a:r>
            <a:r>
              <a:rPr lang="en-US" dirty="0" err="1"/>
              <a:t>nhis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80270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/>
          <a:lstStyle/>
          <a:p>
            <a:r>
              <a:rPr lang="en-US" dirty="0"/>
              <a:t>A practical case study via </a:t>
            </a:r>
            <a:r>
              <a:rPr lang="en-US" dirty="0" err="1"/>
              <a:t>nhis</a:t>
            </a:r>
            <a:r>
              <a:rPr lang="en-US" dirty="0"/>
              <a:t> (2)</a:t>
            </a:r>
          </a:p>
        </p:txBody>
      </p:sp>
    </p:spTree>
    <p:extLst>
      <p:ext uri="{BB962C8B-B14F-4D97-AF65-F5344CB8AC3E}">
        <p14:creationId xmlns:p14="http://schemas.microsoft.com/office/powerpoint/2010/main" val="2093060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1B3-B9F7-49D2-81E7-6222A7D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147463"/>
            <a:ext cx="9905998" cy="811272"/>
          </a:xfrm>
        </p:spPr>
        <p:txBody>
          <a:bodyPr/>
          <a:lstStyle/>
          <a:p>
            <a:r>
              <a:rPr lang="en-US" dirty="0"/>
              <a:t>A practical case study via </a:t>
            </a:r>
            <a:r>
              <a:rPr lang="en-US" dirty="0" err="1"/>
              <a:t>nhis</a:t>
            </a:r>
            <a:r>
              <a:rPr lang="en-US" dirty="0"/>
              <a:t> (3)</a:t>
            </a:r>
          </a:p>
        </p:txBody>
      </p:sp>
    </p:spTree>
    <p:extLst>
      <p:ext uri="{BB962C8B-B14F-4D97-AF65-F5344CB8AC3E}">
        <p14:creationId xmlns:p14="http://schemas.microsoft.com/office/powerpoint/2010/main" val="19840589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754</TotalTime>
  <Words>284</Words>
  <Application>Microsoft Office PowerPoint</Application>
  <PresentationFormat>Widescreen</PresentationFormat>
  <Paragraphs>23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Bauhaus 93</vt:lpstr>
      <vt:lpstr>Calibri</vt:lpstr>
      <vt:lpstr>Trebuchet MS</vt:lpstr>
      <vt:lpstr>Tw Cen MT</vt:lpstr>
      <vt:lpstr>Circuit</vt:lpstr>
      <vt:lpstr>Data science and unicorns</vt:lpstr>
      <vt:lpstr>Hayyy – I’m Andrew Wiechkoske</vt:lpstr>
      <vt:lpstr>Hayyy – I’m eric patridge</vt:lpstr>
      <vt:lpstr>Data science 101 | What is it?</vt:lpstr>
      <vt:lpstr>What skills do you have? Translate them to data science!</vt:lpstr>
      <vt:lpstr>Let’s turn to our toolbox</vt:lpstr>
      <vt:lpstr>A practical case study via nhis (1)</vt:lpstr>
      <vt:lpstr>A practical case study via nhis (2)</vt:lpstr>
      <vt:lpstr>A practical case study via nhis (3)</vt:lpstr>
      <vt:lpstr>Questions? We know you have them!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unicorns</dc:title>
  <dc:creator>Andrew Wiechkoske</dc:creator>
  <cp:lastModifiedBy>Andrew Wiechkoske</cp:lastModifiedBy>
  <cp:revision>11</cp:revision>
  <dcterms:created xsi:type="dcterms:W3CDTF">2017-09-19T00:16:31Z</dcterms:created>
  <dcterms:modified xsi:type="dcterms:W3CDTF">2017-11-05T03:45:47Z</dcterms:modified>
</cp:coreProperties>
</file>

<file path=docProps/thumbnail.jpeg>
</file>